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099D70-F2A5-4B49-99EC-1DF8E398A22E}" v="5" dt="2025-09-22T10:46:20.8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usreesree457@gmail.com" userId="875c866370747066" providerId="LiveId" clId="{9E6762B1-47AB-409C-AC18-2B90A7CD30EF}"/>
    <pc:docChg chg="addSld modSld">
      <pc:chgData name="anusreesree457@gmail.com" userId="875c866370747066" providerId="LiveId" clId="{9E6762B1-47AB-409C-AC18-2B90A7CD30EF}" dt="2025-09-22T10:46:24.793" v="15" actId="962"/>
      <pc:docMkLst>
        <pc:docMk/>
      </pc:docMkLst>
      <pc:sldChg chg="addSp modSp new">
        <pc:chgData name="anusreesree457@gmail.com" userId="875c866370747066" providerId="LiveId" clId="{9E6762B1-47AB-409C-AC18-2B90A7CD30EF}" dt="2025-09-22T10:44:45.142" v="1" actId="931"/>
        <pc:sldMkLst>
          <pc:docMk/>
          <pc:sldMk cId="2892892885" sldId="269"/>
        </pc:sldMkLst>
        <pc:picChg chg="add mod">
          <ac:chgData name="anusreesree457@gmail.com" userId="875c866370747066" providerId="LiveId" clId="{9E6762B1-47AB-409C-AC18-2B90A7CD30EF}" dt="2025-09-22T10:44:45.142" v="1" actId="931"/>
          <ac:picMkLst>
            <pc:docMk/>
            <pc:sldMk cId="2892892885" sldId="269"/>
            <ac:picMk id="3" creationId="{76DCEA5D-F5DC-B215-5433-10DC867C40C2}"/>
          </ac:picMkLst>
        </pc:picChg>
      </pc:sldChg>
      <pc:sldChg chg="addSp modSp new mod">
        <pc:chgData name="anusreesree457@gmail.com" userId="875c866370747066" providerId="LiveId" clId="{9E6762B1-47AB-409C-AC18-2B90A7CD30EF}" dt="2025-09-22T10:45:29.902" v="5" actId="962"/>
        <pc:sldMkLst>
          <pc:docMk/>
          <pc:sldMk cId="3055643169" sldId="270"/>
        </pc:sldMkLst>
        <pc:picChg chg="add mod">
          <ac:chgData name="anusreesree457@gmail.com" userId="875c866370747066" providerId="LiveId" clId="{9E6762B1-47AB-409C-AC18-2B90A7CD30EF}" dt="2025-09-22T10:45:29.902" v="5" actId="962"/>
          <ac:picMkLst>
            <pc:docMk/>
            <pc:sldMk cId="3055643169" sldId="270"/>
            <ac:picMk id="3" creationId="{2EF74A42-D79B-6848-323D-987A9CB1B05A}"/>
          </ac:picMkLst>
        </pc:picChg>
      </pc:sldChg>
      <pc:sldChg chg="addSp modSp new mod">
        <pc:chgData name="anusreesree457@gmail.com" userId="875c866370747066" providerId="LiveId" clId="{9E6762B1-47AB-409C-AC18-2B90A7CD30EF}" dt="2025-09-22T10:45:48.579" v="9" actId="962"/>
        <pc:sldMkLst>
          <pc:docMk/>
          <pc:sldMk cId="1758609358" sldId="271"/>
        </pc:sldMkLst>
        <pc:picChg chg="add mod">
          <ac:chgData name="anusreesree457@gmail.com" userId="875c866370747066" providerId="LiveId" clId="{9E6762B1-47AB-409C-AC18-2B90A7CD30EF}" dt="2025-09-22T10:45:48.579" v="9" actId="962"/>
          <ac:picMkLst>
            <pc:docMk/>
            <pc:sldMk cId="1758609358" sldId="271"/>
            <ac:picMk id="3" creationId="{68CAEA2E-3B3A-5C7B-EFA9-FC0904C04A8A}"/>
          </ac:picMkLst>
        </pc:picChg>
      </pc:sldChg>
      <pc:sldChg chg="addSp modSp new">
        <pc:chgData name="anusreesree457@gmail.com" userId="875c866370747066" providerId="LiveId" clId="{9E6762B1-47AB-409C-AC18-2B90A7CD30EF}" dt="2025-09-22T10:46:03.088" v="11" actId="931"/>
        <pc:sldMkLst>
          <pc:docMk/>
          <pc:sldMk cId="3668804021" sldId="272"/>
        </pc:sldMkLst>
        <pc:picChg chg="add mod">
          <ac:chgData name="anusreesree457@gmail.com" userId="875c866370747066" providerId="LiveId" clId="{9E6762B1-47AB-409C-AC18-2B90A7CD30EF}" dt="2025-09-22T10:46:03.088" v="11" actId="931"/>
          <ac:picMkLst>
            <pc:docMk/>
            <pc:sldMk cId="3668804021" sldId="272"/>
            <ac:picMk id="3" creationId="{1E3C0538-169A-9127-6414-A93BF7E7FFEA}"/>
          </ac:picMkLst>
        </pc:picChg>
      </pc:sldChg>
      <pc:sldChg chg="addSp modSp new mod">
        <pc:chgData name="anusreesree457@gmail.com" userId="875c866370747066" providerId="LiveId" clId="{9E6762B1-47AB-409C-AC18-2B90A7CD30EF}" dt="2025-09-22T10:46:24.793" v="15" actId="962"/>
        <pc:sldMkLst>
          <pc:docMk/>
          <pc:sldMk cId="578961547" sldId="273"/>
        </pc:sldMkLst>
        <pc:picChg chg="add mod">
          <ac:chgData name="anusreesree457@gmail.com" userId="875c866370747066" providerId="LiveId" clId="{9E6762B1-47AB-409C-AC18-2B90A7CD30EF}" dt="2025-09-22T10:46:24.793" v="15" actId="962"/>
          <ac:picMkLst>
            <pc:docMk/>
            <pc:sldMk cId="578961547" sldId="273"/>
            <ac:picMk id="3" creationId="{B48BC540-EB8A-D4DF-11E7-015E56719AB4}"/>
          </ac:picMkLst>
        </pc:picChg>
      </pc:sldChg>
    </pc:docChg>
  </pc:docChgLst>
</pc:chgInfo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3491" y="796631"/>
            <a:ext cx="6251304" cy="2700706"/>
          </a:xfrm>
        </p:spPr>
        <p:txBody>
          <a:bodyPr bIns="0"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3491" y="3497337"/>
            <a:ext cx="6251304" cy="1011489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43490" y="329308"/>
            <a:ext cx="3719283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7760" y="798973"/>
            <a:ext cx="802005" cy="503578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20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0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2373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2" y="798974"/>
            <a:ext cx="4985762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676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176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2" y="1756130"/>
            <a:ext cx="6251302" cy="1952270"/>
          </a:xfrm>
        </p:spPr>
        <p:txBody>
          <a:bodyPr anchor="b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4318" y="3708400"/>
            <a:ext cx="6251302" cy="1110725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77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25130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1" y="2013936"/>
            <a:ext cx="2965632" cy="3437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9162" y="2013936"/>
            <a:ext cx="2965424" cy="3437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53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2513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2965631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2965631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9270" y="2023004"/>
            <a:ext cx="2965523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9270" y="2821491"/>
            <a:ext cx="2965523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4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18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406519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506719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1501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638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996501" y="482171"/>
            <a:ext cx="3511387" cy="5149101"/>
            <a:chOff x="4996501" y="482171"/>
            <a:chExt cx="3511387" cy="5149101"/>
          </a:xfrm>
        </p:grpSpPr>
        <p:sp>
          <p:nvSpPr>
            <p:cNvPr id="14" name="Rectangle 13"/>
            <p:cNvSpPr/>
            <p:nvPr/>
          </p:nvSpPr>
          <p:spPr>
            <a:xfrm>
              <a:off x="4996501" y="482171"/>
              <a:ext cx="3511387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5312152" y="812506"/>
              <a:ext cx="2883013" cy="4479361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9" y="1129513"/>
            <a:ext cx="308049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 defTabSz="914400">
              <a:spcBef>
                <a:spcPts val="1800"/>
              </a:spcBef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07607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082905" cy="320123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082083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98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3622291"/>
            <a:ext cx="9144000" cy="251227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9" b="-2769"/>
          <a:stretch/>
        </p:blipFill>
        <p:spPr>
          <a:xfrm>
            <a:off x="0" y="6135624"/>
            <a:ext cx="9144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251303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25130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2650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3719283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4768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38985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Hospital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3490" y="3497337"/>
            <a:ext cx="7081077" cy="2564032"/>
          </a:xfrm>
        </p:spPr>
        <p:txBody>
          <a:bodyPr>
            <a:normAutofit fontScale="25000" lnSpcReduction="20000"/>
          </a:bodyPr>
          <a:lstStyle/>
          <a:p>
            <a:r>
              <a:rPr sz="7200" dirty="0"/>
              <a:t>Project Initialization</a:t>
            </a:r>
          </a:p>
          <a:p>
            <a:r>
              <a:rPr sz="7200" dirty="0"/>
              <a:t>Team Members:</a:t>
            </a:r>
            <a:r>
              <a:rPr lang="en-US" sz="7200" dirty="0"/>
              <a:t> Adithya M Ashokan</a:t>
            </a:r>
          </a:p>
          <a:p>
            <a:r>
              <a:rPr lang="en-US" sz="7200" dirty="0"/>
              <a:t>               Anusree s </a:t>
            </a:r>
            <a:r>
              <a:rPr lang="en-US" sz="7200" dirty="0" err="1"/>
              <a:t>s</a:t>
            </a:r>
            <a:endParaRPr lang="en-US" sz="7200" dirty="0"/>
          </a:p>
          <a:p>
            <a:r>
              <a:rPr lang="en-US" sz="7200" dirty="0"/>
              <a:t>                     Asna M Nassar</a:t>
            </a:r>
          </a:p>
          <a:p>
            <a:r>
              <a:rPr lang="en-US" sz="7200" dirty="0"/>
              <a:t>      </a:t>
            </a:r>
            <a:r>
              <a:rPr lang="en-US" sz="7200" dirty="0" err="1"/>
              <a:t>Azeef</a:t>
            </a:r>
            <a:endParaRPr lang="en-US" sz="7200" dirty="0"/>
          </a:p>
          <a:p>
            <a:r>
              <a:rPr lang="en-US" sz="7200" dirty="0"/>
              <a:t>       Aswin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Testing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Unit Testing: JUnit</a:t>
            </a:r>
          </a:p>
          <a:p>
            <a:r>
              <a:t>Integration Testing: Postman (REST APIs)</a:t>
            </a:r>
          </a:p>
          <a:p>
            <a:r>
              <a:t>UI Testing: Manual/Selenium</a:t>
            </a:r>
          </a:p>
          <a:p>
            <a:r>
              <a:t>Performance Testing: Query optimization</a:t>
            </a:r>
          </a:p>
          <a:p>
            <a:r>
              <a:t>Security Testing: Role-based access validation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Deployment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Localhost: Spring Boot + MySQL</a:t>
            </a:r>
          </a:p>
          <a:p>
            <a:r>
              <a:t>Cloud: AWS EC2 / Heroku / Docker</a:t>
            </a:r>
          </a:p>
          <a:p>
            <a:r>
              <a:t>CI/CD: GitHub Actions for automated builds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Documentation &amp; Deliverables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Abstract &amp; Objective</a:t>
            </a:r>
          </a:p>
          <a:p>
            <a:r>
              <a:t>Frontend Screenshots</a:t>
            </a:r>
          </a:p>
          <a:p>
            <a:r>
              <a:t>API Endpoints list</a:t>
            </a:r>
          </a:p>
          <a:p>
            <a:r>
              <a:t>Database ER Diagram</a:t>
            </a:r>
          </a:p>
          <a:p>
            <a:r>
              <a:t>Testing results</a:t>
            </a:r>
          </a:p>
          <a:p>
            <a:r>
              <a:t>Future scope: AI, chatbot, mobile app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HMS digitalizes hospital workflows.</a:t>
            </a:r>
          </a:p>
          <a:p>
            <a:r>
              <a:t>Patients: Appointments, OP tokens, reports</a:t>
            </a:r>
          </a:p>
          <a:p>
            <a:r>
              <a:t>Doctors: Records, schedules, leave</a:t>
            </a:r>
          </a:p>
          <a:p>
            <a:r>
              <a:t>Admin: Staff, billing, inventory</a:t>
            </a:r>
          </a:p>
          <a:p>
            <a:r>
              <a:t>Staff: Role-specific dashboards</a:t>
            </a:r>
          </a:p>
          <a:p>
            <a:r>
              <a:t>Bystanders: Patient monitoring</a:t>
            </a:r>
          </a:p>
          <a:p>
            <a:r>
              <a:t>Tech: HTML/CSS/JS + Spring Boot + MySQL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DCEA5D-F5DC-B215-5433-10DC867C4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8006"/>
            <a:ext cx="9144000" cy="490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892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stethoscope&#10;&#10;AI-generated content may be incorrect.">
            <a:extLst>
              <a:ext uri="{FF2B5EF4-FFF2-40B4-BE49-F238E27FC236}">
                <a16:creationId xmlns:a16="http://schemas.microsoft.com/office/drawing/2014/main" id="{2EF74A42-D79B-6848-323D-987A9CB1B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643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8CAEA2E-3B3A-5C7B-EFA9-FC0904C04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6884"/>
            <a:ext cx="9144000" cy="424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60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3C0538-169A-9127-6414-A93BF7E7F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3166"/>
            <a:ext cx="9144000" cy="411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804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login dashboard&#10;&#10;AI-generated content may be incorrect.">
            <a:extLst>
              <a:ext uri="{FF2B5EF4-FFF2-40B4-BE49-F238E27FC236}">
                <a16:creationId xmlns:a16="http://schemas.microsoft.com/office/drawing/2014/main" id="{B48BC540-EB8A-D4DF-11E7-015E56719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1346"/>
            <a:ext cx="9144000" cy="413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961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Hospital Management System (HMS) is a web-based platform to digitalize hospital operations.</a:t>
            </a:r>
          </a:p>
          <a:p>
            <a:r>
              <a:t>Goals: patient registration/login, appointments, OP tracking, operations, discharge summaries, pharmacy/lab, billing, emergency handling.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Team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Frontend Developer – UI (HTML, CSS, JS)</a:t>
            </a:r>
          </a:p>
          <a:p>
            <a:r>
              <a:t>Backend Developer – APIs with Spring Boot</a:t>
            </a:r>
          </a:p>
          <a:p>
            <a:r>
              <a:t>Database Developer – Schema, ER diagrams (MySQL)</a:t>
            </a:r>
          </a:p>
          <a:p>
            <a:r>
              <a:t>Testing &amp; Integration Lead – QA &amp; integration</a:t>
            </a:r>
          </a:p>
          <a:p>
            <a:r>
              <a:t>Documentation &amp; Deployment Lead – Reports &amp; deployment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Technology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Frontend: HTML, CSS, JS</a:t>
            </a:r>
          </a:p>
          <a:p>
            <a:r>
              <a:t>Backend: Spring Boot (Java)</a:t>
            </a:r>
          </a:p>
          <a:p>
            <a:r>
              <a:t>Database: MySQL (H2 for testing)</a:t>
            </a:r>
          </a:p>
          <a:p>
            <a:r>
              <a:t>Authentication: Spring Security</a:t>
            </a:r>
          </a:p>
          <a:p>
            <a:r>
              <a:t>Cloud: AWS / Firebase (optional)</a:t>
            </a:r>
          </a:p>
          <a:p>
            <a:r>
              <a:t>Tools: Maven, IntelliJ/Eclipse/VS Code, GitHub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Requirement Gathering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Users: Patients, Doctors, Admin, Staff, Bystanders</a:t>
            </a:r>
          </a:p>
          <a:p>
            <a:r>
              <a:t>Features: Registration/Login, Appointments, OP tokens, Operations, Test results, Discharge reports, Billing, Staff mgmt, Emergency contacts.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Frontend (HTML, CSS, JS) ↔ Backend (Spring Boot) ↔ Database (MySQL)</a:t>
            </a:r>
          </a:p>
          <a:p>
            <a:r>
              <a:t>Role-based access for Patients, Doctors, Admin, Staff, Bystanders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Database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Entities: User, Patient, Doctor, Staff, Appointment, Operation, DischargeSummary, Billing, Pharmacy, LabTest</a:t>
            </a:r>
          </a:p>
          <a:p>
            <a:r>
              <a:t>ER Diagram will represent relationships between entities.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Frontend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Index Page: role-based login</a:t>
            </a:r>
          </a:p>
          <a:p>
            <a:r>
              <a:t>Patient Dashboard: OP Token, Operation, Reports, Emergency, New doctors, Bystander login</a:t>
            </a:r>
          </a:p>
          <a:p>
            <a:r>
              <a:t>Doctor Dashboard: Appointments, records, leave</a:t>
            </a:r>
          </a:p>
          <a:p>
            <a:r>
              <a:t>Admin Dashboard: Staff mgmt, billing, discharge uploads</a:t>
            </a:r>
          </a:p>
          <a:p>
            <a:r>
              <a:t>Staff Dashboards: Nurses, Lab, Pharmacy tasks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Backend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Modules: User Mgmt, Appointment Mgmt, Records, Staff Mgmt, Billing, Emergency</a:t>
            </a:r>
          </a:p>
          <a:p>
            <a:r>
              <a:t>Spring Boot REST APIs linked with MySQL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43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26</TotalTime>
  <Words>469</Words>
  <Application>Microsoft Office PowerPoint</Application>
  <PresentationFormat>On-screen Show (4:3)</PresentationFormat>
  <Paragraphs>66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Rockwell</vt:lpstr>
      <vt:lpstr>Gallery</vt:lpstr>
      <vt:lpstr>Hospital Management System</vt:lpstr>
      <vt:lpstr>Objective</vt:lpstr>
      <vt:lpstr>Team Roles</vt:lpstr>
      <vt:lpstr>Technology Stack</vt:lpstr>
      <vt:lpstr>Requirement Gathering</vt:lpstr>
      <vt:lpstr>System Design</vt:lpstr>
      <vt:lpstr>Database Design</vt:lpstr>
      <vt:lpstr>Frontend Development</vt:lpstr>
      <vt:lpstr>Backend Development</vt:lpstr>
      <vt:lpstr>Testing Strategy</vt:lpstr>
      <vt:lpstr>Deployment Plan</vt:lpstr>
      <vt:lpstr>Documentation &amp; Deliverables</vt:lpstr>
      <vt:lpstr>Project Summary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USER</dc:creator>
  <cp:keywords/>
  <dc:description>generated using python-pptx</dc:description>
  <cp:lastModifiedBy>anusreesree457@gmail.com</cp:lastModifiedBy>
  <cp:revision>4</cp:revision>
  <dcterms:created xsi:type="dcterms:W3CDTF">2013-01-27T09:14:16Z</dcterms:created>
  <dcterms:modified xsi:type="dcterms:W3CDTF">2025-09-22T10:46:25Z</dcterms:modified>
  <cp:category/>
</cp:coreProperties>
</file>

<file path=docProps/thumbnail.jpeg>
</file>